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3" r:id="rId2"/>
    <p:sldId id="256" r:id="rId3"/>
    <p:sldId id="266" r:id="rId4"/>
    <p:sldId id="259" r:id="rId5"/>
    <p:sldId id="260" r:id="rId6"/>
    <p:sldId id="257" r:id="rId7"/>
    <p:sldId id="265" r:id="rId8"/>
    <p:sldId id="258" r:id="rId9"/>
    <p:sldId id="272" r:id="rId10"/>
    <p:sldId id="273" r:id="rId11"/>
    <p:sldId id="274" r:id="rId12"/>
    <p:sldId id="275" r:id="rId13"/>
    <p:sldId id="267" r:id="rId14"/>
    <p:sldId id="264" r:id="rId15"/>
    <p:sldId id="270" r:id="rId16"/>
    <p:sldId id="268" r:id="rId17"/>
    <p:sldId id="269" r:id="rId18"/>
    <p:sldId id="271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8" autoAdjust="0"/>
    <p:restoredTop sz="94660"/>
  </p:normalViewPr>
  <p:slideViewPr>
    <p:cSldViewPr>
      <p:cViewPr varScale="1">
        <p:scale>
          <a:sx n="68" d="100"/>
          <a:sy n="6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0C8777-D8DC-40DC-9DEF-14C64D28DDFF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DCE11-48D9-424E-89CB-0D50A9312A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DCE11-48D9-424E-89CB-0D50A9312A4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4F830-8B2C-486A-B3DC-BE2395319DF9}" type="datetimeFigureOut">
              <a:rPr lang="en-US" smtClean="0"/>
              <a:pPr/>
              <a:t>11/25/2010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BD329-90F2-40D7-8A52-94D858C7D43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6%20slides\unit%205\Eid%20Takbeer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6%20slides\unit%205\KolKali.m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6%20slides\unit%205\Oppana,%20Kerala%20Tourism.m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6%20slides\unit%205\Record007.mp3" TargetMode="Externa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6%20slides\unit%205\phone_ringing.mp3" TargetMode="Externa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Firoz\Desktop\New Folder\Image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05200" y="304800"/>
            <a:ext cx="54120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4800" b="1" dirty="0" smtClean="0">
                <a:solidFill>
                  <a:schemeClr val="bg1"/>
                </a:solidFill>
              </a:rPr>
              <a:t>ماذا نري فى هذه الصورة؟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53000" y="5842337"/>
            <a:ext cx="34547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6000" b="1" dirty="0" smtClean="0">
                <a:solidFill>
                  <a:srgbClr val="FF0000"/>
                </a:solidFill>
              </a:rPr>
              <a:t>هذا يوم سعيد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New Folder\captcc98943f94044cebb1333c12cbcf3e9cpakistan_eid_al_fitr_lhr1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Eid Takbee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04800" y="6400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3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0" y="4419600"/>
            <a:ext cx="44518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5400" dirty="0" smtClean="0">
                <a:solidFill>
                  <a:srgbClr val="002060"/>
                </a:solidFill>
              </a:rPr>
              <a:t>ماذا نفعل يوم العيد؟</a:t>
            </a:r>
            <a:endParaRPr lang="en-US" sz="5400" dirty="0">
              <a:solidFill>
                <a:srgbClr val="00206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8400" y="2895600"/>
            <a:ext cx="37273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5400" b="1" dirty="0" smtClean="0">
                <a:solidFill>
                  <a:srgbClr val="FF0000"/>
                </a:solidFill>
              </a:rPr>
              <a:t>يوم سعيد مبارك</a:t>
            </a: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05200" y="1600200"/>
            <a:ext cx="21146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 smtClean="0">
                <a:solidFill>
                  <a:srgbClr val="00B0F0"/>
                </a:solidFill>
              </a:rPr>
              <a:t>يوم العيد</a:t>
            </a:r>
            <a:endParaRPr lang="en-US" sz="5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I:\New Folder\eidgah22au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33600" y="5638800"/>
            <a:ext cx="4604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6000" b="1" dirty="0" smtClean="0">
                <a:solidFill>
                  <a:srgbClr val="FF0000"/>
                </a:solidFill>
              </a:rPr>
              <a:t>نروح إلى المصلي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:\New Folder\61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:\New Folder\Gallery-Eid-al-Adha-Eid-G-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81000" y="228600"/>
            <a:ext cx="45063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 smtClean="0">
                <a:solidFill>
                  <a:srgbClr val="FF0000"/>
                </a:solidFill>
              </a:rPr>
              <a:t>نلقي الاصدقاء والاقرباء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1295400"/>
            <a:ext cx="22172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 smtClean="0">
                <a:solidFill>
                  <a:srgbClr val="FF0000"/>
                </a:solidFill>
              </a:rPr>
              <a:t>وندعوا لهم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Firoz\My Documents\My Pictures\593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87" y="2018"/>
            <a:ext cx="9146687" cy="6855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:\New Folder\_MG_43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58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:\New Folder\180px-Eidulfitr_me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I:\New Folder\biriyani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448175"/>
            <a:ext cx="3048000" cy="2409825"/>
          </a:xfrm>
          <a:prstGeom prst="rect">
            <a:avLst/>
          </a:prstGeom>
          <a:noFill/>
        </p:spPr>
      </p:pic>
      <p:pic>
        <p:nvPicPr>
          <p:cNvPr id="27653" name="Picture 5" descr="I:\New Folder\chicken_fry_640x4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972050"/>
            <a:ext cx="2514600" cy="1885950"/>
          </a:xfrm>
          <a:prstGeom prst="rect">
            <a:avLst/>
          </a:prstGeom>
          <a:noFill/>
        </p:spPr>
      </p:pic>
      <p:pic>
        <p:nvPicPr>
          <p:cNvPr id="27654" name="Picture 6" descr="I:\New Folder\2104724554_80dc1711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4606100"/>
            <a:ext cx="3528934" cy="22519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228600"/>
            <a:ext cx="35173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7200" b="1" dirty="0" smtClean="0">
                <a:solidFill>
                  <a:srgbClr val="FFFF00"/>
                </a:solidFill>
              </a:rPr>
              <a:t>نأكل الطعام</a:t>
            </a:r>
            <a:endParaRPr lang="en-US" sz="72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Documents and Settings\Firoz\My Documents\My Pictures\ridge-gourd-payasam-fron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3124200"/>
            <a:ext cx="2286000" cy="1690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:\New Folder\Eid_celebr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19600" cy="3366130"/>
          </a:xfrm>
          <a:prstGeom prst="rect">
            <a:avLst/>
          </a:prstGeom>
          <a:noFill/>
        </p:spPr>
      </p:pic>
      <p:pic>
        <p:nvPicPr>
          <p:cNvPr id="28675" name="Picture 3" descr="I:\New Folder\imageResi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3429000"/>
          </a:xfrm>
          <a:prstGeom prst="rect">
            <a:avLst/>
          </a:prstGeom>
          <a:noFill/>
        </p:spPr>
      </p:pic>
      <p:pic>
        <p:nvPicPr>
          <p:cNvPr id="28676" name="Picture 4" descr="I:\New Folder\Eid%20celebrat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76600"/>
            <a:ext cx="4419600" cy="3581400"/>
          </a:xfrm>
          <a:prstGeom prst="rect">
            <a:avLst/>
          </a:prstGeom>
          <a:noFill/>
        </p:spPr>
      </p:pic>
      <p:pic>
        <p:nvPicPr>
          <p:cNvPr id="28677" name="Picture 5" descr="I:\New Folder\1192429657676_1192367079283_IDD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352801"/>
            <a:ext cx="4724400" cy="35051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00200" y="0"/>
            <a:ext cx="57647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 smtClean="0">
                <a:solidFill>
                  <a:srgbClr val="FFFF00"/>
                </a:solidFill>
              </a:rPr>
              <a:t>يجتمع أعضاء الأسرة فى البيت</a:t>
            </a:r>
            <a:endParaRPr lang="en-US" sz="4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olKali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3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ppana, Kerala Tourism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4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Firoz\Desktop\New Folder\Image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34000" y="533400"/>
            <a:ext cx="26709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000" b="1" dirty="0" smtClean="0">
                <a:solidFill>
                  <a:srgbClr val="FF0000"/>
                </a:solidFill>
              </a:rPr>
              <a:t>هذه أسرة جواد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1800" y="457200"/>
            <a:ext cx="880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</a:rPr>
              <a:t>زينب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5181600"/>
            <a:ext cx="817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600" b="1" dirty="0" smtClean="0">
                <a:solidFill>
                  <a:srgbClr val="FF0000"/>
                </a:solidFill>
              </a:rPr>
              <a:t>أنور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2743200"/>
            <a:ext cx="838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</a:rPr>
              <a:t>أمينة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http://www14.0zz0.com/2009/11/11/19/205626196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6" name="AutoShape 4" descr="http://www14.0zz0.com/2009/11/11/19/205626196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7" name="Picture 5" descr="C:\Documents and Settings\Firoz\My Documents\My Pictures\2056261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603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90600" y="990600"/>
            <a:ext cx="26933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 smtClean="0">
                <a:solidFill>
                  <a:srgbClr val="FF0000"/>
                </a:solidFill>
              </a:rPr>
              <a:t>هو رجل مسنّ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304800"/>
            <a:ext cx="27398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 smtClean="0">
                <a:solidFill>
                  <a:srgbClr val="FF0000"/>
                </a:solidFill>
              </a:rPr>
              <a:t>أحمد أبو جواد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Firoz\My Documents\My Pictures\5636334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113456" y="0"/>
            <a:ext cx="50305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6600" b="1" dirty="0" smtClean="0">
                <a:solidFill>
                  <a:srgbClr val="FF0000"/>
                </a:solidFill>
              </a:rPr>
              <a:t>هذه شركة كمبوتر</a:t>
            </a:r>
            <a:endParaRPr lang="en-US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:\New Folder\ist2_3890710-computer-opera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47532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 smtClean="0"/>
              <a:t>مهندس فى شركة كمبوتر</a:t>
            </a:r>
            <a:endParaRPr 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Firoz\My Documents\My Pictures\shock-door-be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352800" y="4648200"/>
            <a:ext cx="23631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 smtClean="0">
                <a:solidFill>
                  <a:srgbClr val="7030A0"/>
                </a:solidFill>
              </a:rPr>
              <a:t>دقّ الجرس</a:t>
            </a:r>
            <a:endParaRPr lang="en-US" sz="4800" b="1" dirty="0">
              <a:solidFill>
                <a:srgbClr val="7030A0"/>
              </a:solidFill>
            </a:endParaRPr>
          </a:p>
        </p:txBody>
      </p:sp>
      <p:pic>
        <p:nvPicPr>
          <p:cNvPr id="4" name="Record007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Firoz\My Documents\My Pictures\telepho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04800"/>
            <a:ext cx="7010400" cy="6387737"/>
          </a:xfrm>
          <a:prstGeom prst="rect">
            <a:avLst/>
          </a:prstGeom>
          <a:noFill/>
        </p:spPr>
      </p:pic>
      <p:pic>
        <p:nvPicPr>
          <p:cNvPr id="4" name="phone_ringi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95800" y="4724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4800" b="1" u="sng" dirty="0" smtClean="0">
                <a:solidFill>
                  <a:srgbClr val="FF0000"/>
                </a:solidFill>
              </a:rPr>
              <a:t>المهاتفة المثالية</a:t>
            </a:r>
            <a:endParaRPr lang="en-US" sz="4800" b="1" u="sng" dirty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ar-SA" sz="4000" b="1" dirty="0" smtClean="0"/>
              <a:t>عمر		:هلو، السلام عليكم، أنت منصور؟</a:t>
            </a:r>
          </a:p>
          <a:p>
            <a:pPr algn="r" rtl="1">
              <a:buNone/>
            </a:pPr>
            <a:r>
              <a:rPr lang="ar-SA" sz="4000" b="1" dirty="0" smtClean="0"/>
              <a:t>منصور	: وعليكم السلام ، نعم يا أبي.</a:t>
            </a:r>
          </a:p>
          <a:p>
            <a:pPr algn="r" rtl="1">
              <a:buNone/>
            </a:pPr>
            <a:r>
              <a:rPr lang="ar-SA" sz="4000" b="1" dirty="0" smtClean="0"/>
              <a:t>عمر		: أين انت ابني؟</a:t>
            </a:r>
          </a:p>
          <a:p>
            <a:pPr algn="r" rtl="1">
              <a:buNone/>
            </a:pPr>
            <a:r>
              <a:rPr lang="ar-SA" sz="4000" b="1" dirty="0" smtClean="0"/>
              <a:t>منصور	: أنا في الميدان</a:t>
            </a:r>
          </a:p>
          <a:p>
            <a:pPr algn="r" rtl="1">
              <a:buNone/>
            </a:pPr>
            <a:r>
              <a:rPr lang="ar-SA" sz="4000" b="1" dirty="0" smtClean="0"/>
              <a:t>عمر		: في هذا الوقت؟ الأن وقت المغرب؟</a:t>
            </a:r>
          </a:p>
          <a:p>
            <a:pPr algn="r" rtl="1">
              <a:buNone/>
            </a:pPr>
            <a:r>
              <a:rPr lang="ar-SA" sz="4000" b="1" dirty="0" smtClean="0"/>
              <a:t>منصور	: سأجيئ الأن يا أبي.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0"/>
            <a:ext cx="922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33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59</Words>
  <Application>Microsoft Office PowerPoint</Application>
  <PresentationFormat>On-screen Show (4:3)</PresentationFormat>
  <Paragraphs>27</Paragraphs>
  <Slides>21</Slides>
  <Notes>1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المهاتفة المثالية</vt:lpstr>
      <vt:lpstr>Slide 20</vt:lpstr>
      <vt:lpstr>Slide 21</vt:lpstr>
    </vt:vector>
  </TitlesOfParts>
  <Company>Ace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Firoz</dc:creator>
  <cp:lastModifiedBy>User</cp:lastModifiedBy>
  <cp:revision>27</cp:revision>
  <dcterms:created xsi:type="dcterms:W3CDTF">2010-01-08T17:28:01Z</dcterms:created>
  <dcterms:modified xsi:type="dcterms:W3CDTF">2010-11-25T04:20:33Z</dcterms:modified>
</cp:coreProperties>
</file>